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8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14678" y="285728"/>
            <a:ext cx="5672150" cy="158432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5984" y="300037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6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2/4/2010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 rot="204509">
            <a:off x="3214678" y="428604"/>
            <a:ext cx="5672150" cy="1584327"/>
          </a:xfrm>
        </p:spPr>
        <p:txBody>
          <a:bodyPr/>
          <a:lstStyle/>
          <a:p>
            <a:r>
              <a:rPr lang="fr-FR" smtClean="0"/>
              <a:t>Tout </a:t>
            </a:r>
            <a:r>
              <a:rPr lang="fr-FR" dirty="0" smtClean="0"/>
              <a:t>notre  </a:t>
            </a:r>
            <a:r>
              <a:rPr lang="fr-FR" smtClean="0"/>
              <a:t>savoir </a:t>
            </a:r>
            <a:br>
              <a:rPr lang="fr-FR" smtClean="0"/>
            </a:br>
            <a:r>
              <a:rPr lang="fr-FR" smtClean="0"/>
              <a:t>en serait incapable</a:t>
            </a:r>
            <a:r>
              <a:rPr lang="fr-FR" dirty="0" smtClean="0"/>
              <a:t>!</a:t>
            </a:r>
            <a:endParaRPr lang="fr-FR" dirty="0"/>
          </a:p>
        </p:txBody>
      </p:sp>
      <p:pic>
        <p:nvPicPr>
          <p:cNvPr id="10" name="Image 9" descr="Fotolia_3322898_XS.jpg"/>
          <p:cNvPicPr>
            <a:picLocks noChangeAspect="1"/>
          </p:cNvPicPr>
          <p:nvPr/>
        </p:nvPicPr>
        <p:blipFill>
          <a:blip r:embed="rId2" cstate="print">
            <a:lum bright="-13000" contrast="25000"/>
          </a:blip>
          <a:stretch>
            <a:fillRect/>
          </a:stretch>
        </p:blipFill>
        <p:spPr>
          <a:xfrm rot="739088">
            <a:off x="3190801" y="2278172"/>
            <a:ext cx="4399872" cy="2929797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isometricOffAxis1Right"/>
            <a:lightRig rig="glow" dir="t">
              <a:rot lat="0" lon="0" rev="2400000"/>
            </a:lightRig>
          </a:scene3d>
          <a:sp3d prstMaterial="metal"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ersonnalisé 1">
      <a:majorFont>
        <a:latin typeface="One Stroke Script LE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Tout notre  savoir  en serait incapable!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onlydoo</dc:creator>
  <cp:lastModifiedBy>onlydoo</cp:lastModifiedBy>
  <cp:revision>6</cp:revision>
  <dcterms:created xsi:type="dcterms:W3CDTF">2010-02-04T21:41:24Z</dcterms:created>
  <dcterms:modified xsi:type="dcterms:W3CDTF">2010-02-04T22:35:00Z</dcterms:modified>
</cp:coreProperties>
</file>